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A8CCF4-A61E-4061-9E5D-718FE3946449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6F50F7-B85C-41BA-A936-596B3F79AC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“Going from the </a:t>
            </a:r>
            <a:r>
              <a:rPr lang="en-US" u="sng" dirty="0" smtClean="0"/>
              <a:t>general</a:t>
            </a:r>
            <a:r>
              <a:rPr lang="en-US" dirty="0" smtClean="0"/>
              <a:t> to the </a:t>
            </a:r>
            <a:r>
              <a:rPr lang="en-US" u="sng" dirty="0" smtClean="0"/>
              <a:t>SPECIFIC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THREE: Say just a bit more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She is the horse I love to </a:t>
            </a:r>
            <a:r>
              <a:rPr lang="en-US" i="1" dirty="0" smtClean="0">
                <a:solidFill>
                  <a:srgbClr val="FF0000"/>
                </a:solidFill>
              </a:rPr>
              <a:t>groom and feed.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Documents and Settings\nphillips\Local Settings\Temporary Internet Files\Content.IE5\US0I1YLR\MC9003490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1472184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637468" cy="1362075"/>
          </a:xfrm>
        </p:spPr>
        <p:txBody>
          <a:bodyPr/>
          <a:lstStyle/>
          <a:p>
            <a:pPr algn="ctr"/>
            <a:r>
              <a:rPr lang="en-US" dirty="0" smtClean="0"/>
              <a:t>POW! Step Four! </a:t>
            </a:r>
            <a:br>
              <a:rPr lang="en-US" dirty="0" smtClean="0"/>
            </a:br>
            <a:r>
              <a:rPr lang="en-US" dirty="0" smtClean="0"/>
              <a:t>Brief story!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58645" y="2819400"/>
            <a:ext cx="6637467" cy="296821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I usually give Bandit a quick brushing and a carrot or a sugar cube before we go for a ride.  Sometimes we just stay in the corral, but other times we go for a long ride through the woods.  I give Bandit a good grooming afterwards while we both cool down.</a:t>
            </a:r>
            <a:endParaRPr lang="en-US" sz="2800" i="1" dirty="0"/>
          </a:p>
        </p:txBody>
      </p:sp>
      <p:pic>
        <p:nvPicPr>
          <p:cNvPr id="8" name="MS9000749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Wrap it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smtClean="0"/>
              <a:t>Though there’s so much warmth to be had among my family members and dear friend Bandit, it’s nothing like the campfires at night!</a:t>
            </a:r>
            <a:endParaRPr lang="en-US" i="1" dirty="0"/>
          </a:p>
        </p:txBody>
      </p:sp>
      <p:pic>
        <p:nvPicPr>
          <p:cNvPr id="6146" name="Picture 2" descr="C:\Documents and Settings\nphillips\Local Settings\Temporary Internet Files\Content.IE5\6OXNRTQE\MC910217026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5029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sentence to the RIGHT should be your topic sentence . . . </a:t>
            </a:r>
            <a:endParaRPr lang="en-US" dirty="0"/>
          </a:p>
        </p:txBody>
      </p:sp>
      <p:pic>
        <p:nvPicPr>
          <p:cNvPr id="7170" name="Picture 2" descr="C:\Documents and Settings\nphillips\Local Settings\Temporary Internet Files\Content.IE5\E2W0P8YK\MC900351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2567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When the sun sets at the farm, the entire family gathers near the south end of the lake – it’s time for the camp fire!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65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ONE: the 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Sentence one: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Write a statement that express the BIG IDEA.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farm is a great place to be because my </a:t>
            </a:r>
            <a:r>
              <a:rPr lang="en-US" sz="2800" i="1" dirty="0" smtClean="0">
                <a:solidFill>
                  <a:srgbClr val="FF0000"/>
                </a:solidFill>
              </a:rPr>
              <a:t>family</a:t>
            </a:r>
            <a:r>
              <a:rPr lang="en-US" sz="2800" i="1" dirty="0" smtClean="0"/>
              <a:t> is there.</a:t>
            </a:r>
            <a:endParaRPr lang="en-US" sz="2800" i="1" dirty="0"/>
          </a:p>
        </p:txBody>
      </p:sp>
      <p:sp>
        <p:nvSpPr>
          <p:cNvPr id="8" name="Right Arrow 7"/>
          <p:cNvSpPr/>
          <p:nvPr/>
        </p:nvSpPr>
        <p:spPr>
          <a:xfrm rot="19613138">
            <a:off x="35814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TWO: Get a little more specific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You stated your BIG IDEA, right?</a:t>
            </a:r>
          </a:p>
          <a:p>
            <a:endParaRPr lang="en-US" dirty="0"/>
          </a:p>
          <a:p>
            <a:r>
              <a:rPr lang="en-US" dirty="0" smtClean="0"/>
              <a:t>NOW, you want to say something </a:t>
            </a:r>
            <a:r>
              <a:rPr lang="en-US" u="sng" dirty="0" smtClean="0"/>
              <a:t>a little more specific</a:t>
            </a:r>
            <a:r>
              <a:rPr lang="en-US" dirty="0" smtClean="0"/>
              <a:t> about your first sentence/idea.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During the summer days spent on the farm, you can see as many as </a:t>
            </a:r>
            <a:r>
              <a:rPr lang="en-US" sz="2800" i="1" dirty="0" smtClean="0">
                <a:solidFill>
                  <a:srgbClr val="FF0000"/>
                </a:solidFill>
              </a:rPr>
              <a:t>eight aunts and uncles and twenty cousins.  </a:t>
            </a:r>
            <a:r>
              <a:rPr lang="en-US" sz="2800" i="1" dirty="0" smtClean="0"/>
              <a:t>We don’t have enough places at the dinner table for them!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936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THREE: Say </a:t>
            </a:r>
            <a:r>
              <a:rPr lang="en-US" i="1" u="sng" dirty="0" smtClean="0"/>
              <a:t>just a bit more</a:t>
            </a:r>
            <a:r>
              <a:rPr lang="en-US" u="sng" dirty="0" smtClean="0"/>
              <a:t> </a:t>
            </a:r>
            <a:r>
              <a:rPr lang="en-US" dirty="0" smtClean="0"/>
              <a:t>about your specifics.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911" y="2510004"/>
            <a:ext cx="4040188" cy="659352"/>
          </a:xfrm>
        </p:spPr>
        <p:txBody>
          <a:bodyPr/>
          <a:lstStyle/>
          <a:p>
            <a:r>
              <a:rPr lang="en-US" dirty="0" smtClean="0"/>
              <a:t>Keep your EXAMPLE hidden until the next sentence!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With such a big family, there is always </a:t>
            </a:r>
            <a:r>
              <a:rPr lang="en-US" sz="2800" i="1" dirty="0" smtClean="0">
                <a:solidFill>
                  <a:srgbClr val="FF0000"/>
                </a:solidFill>
              </a:rPr>
              <a:t>something fun going on.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1" name="MS910218961[1].wav">
            <a:hlinkClick r:id="" action="ppaction://media"/>
          </p:cNvPr>
          <p:cNvPicPr>
            <a:picLocks noGrp="1" noChangeAspect="1"/>
          </p:cNvPicPr>
          <p:nvPr>
            <p:ph sz="quarter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5791200"/>
            <a:ext cx="609600" cy="609600"/>
          </a:xfrm>
        </p:spPr>
      </p:pic>
      <p:pic>
        <p:nvPicPr>
          <p:cNvPr id="1026" name="Picture 2" descr="C:\Documents and Settings\nphillips\Local Settings\Temporary Internet Files\Content.IE5\E2W0P8YK\MC9002321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390908" cy="23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 Big Example!!!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what you mean: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your </a:t>
            </a:r>
            <a:r>
              <a:rPr lang="en-US" i="1" dirty="0" smtClean="0"/>
              <a:t>knockout punch!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i="1" dirty="0" smtClean="0"/>
              <a:t>Last summer we decided to have our own family Olympics.  I won the swim race, my aunt won the tennis tournament, and when all the events were over, we had a barbecue to celebrate.</a:t>
            </a:r>
            <a:endParaRPr lang="en-US" i="1" dirty="0"/>
          </a:p>
        </p:txBody>
      </p:sp>
      <p:pic>
        <p:nvPicPr>
          <p:cNvPr id="2050" name="Picture 2" descr="C:\Documents and Settings\nphillips\Local Settings\Temporary Internet Files\Content.IE5\US0I1YLR\MC900237922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94" y="3048000"/>
            <a:ext cx="3469205" cy="30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STEP: Wrap It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End your paragraph while focusing on the </a:t>
            </a:r>
            <a:r>
              <a:rPr lang="en-US" u="sng" dirty="0" smtClean="0"/>
              <a:t>big idea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</a:t>
            </a:r>
            <a:r>
              <a:rPr lang="en-US" sz="2800" i="1" dirty="0" smtClean="0">
                <a:solidFill>
                  <a:srgbClr val="FF0000"/>
                </a:solidFill>
              </a:rPr>
              <a:t>relationships and fellowship </a:t>
            </a:r>
            <a:r>
              <a:rPr lang="en-US" sz="2800" i="1" dirty="0" smtClean="0"/>
              <a:t>that my family always shares on the farm always has me looking forward to our next visit.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025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try another one!!</a:t>
            </a:r>
            <a:endParaRPr lang="en-US" dirty="0"/>
          </a:p>
        </p:txBody>
      </p:sp>
      <p:pic>
        <p:nvPicPr>
          <p:cNvPr id="3074" name="Picture 2" descr="C:\Documents and Settings\nphillips\Local Settings\Temporary Internet Files\Content.IE5\US0I1YLR\MC90039095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25705"/>
            <a:ext cx="4343399" cy="40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Big Idea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again – write a statement that </a:t>
            </a:r>
            <a:r>
              <a:rPr lang="en-US" i="1" dirty="0" smtClean="0"/>
              <a:t>expresses a BIG idea.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One of my passions while on the farm is </a:t>
            </a:r>
            <a:r>
              <a:rPr lang="en-US" sz="2800" i="1" dirty="0" smtClean="0">
                <a:solidFill>
                  <a:srgbClr val="FF0000"/>
                </a:solidFill>
              </a:rPr>
              <a:t>spending time with horses.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Say a bit more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In particular, I love </a:t>
            </a:r>
            <a:r>
              <a:rPr lang="en-US" sz="2800" i="1" dirty="0" smtClean="0">
                <a:solidFill>
                  <a:srgbClr val="FF0000"/>
                </a:solidFill>
              </a:rPr>
              <a:t>Bandit, a beautiful chestnut.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nphillips\Local Settings\Temporary Internet Files\Content.IE5\6M7XSGXU\MC9000340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3168256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S90038818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</TotalTime>
  <Words>447</Words>
  <Application>Microsoft Office PowerPoint</Application>
  <PresentationFormat>On-screen Show (4:3)</PresentationFormat>
  <Paragraphs>36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Flow</vt:lpstr>
      <vt:lpstr>Austin</vt:lpstr>
      <vt:lpstr>Paper</vt:lpstr>
      <vt:lpstr>ELABORATION</vt:lpstr>
      <vt:lpstr>STEP ONE: the BIG IDEA</vt:lpstr>
      <vt:lpstr>STEP TWO: Get a little more specific</vt:lpstr>
      <vt:lpstr>STEP THREE: Say just a bit more about your specifics.</vt:lpstr>
      <vt:lpstr>STEP FOUR:  Big Example!!!</vt:lpstr>
      <vt:lpstr>FINAL STEP: Wrap It Up</vt:lpstr>
      <vt:lpstr>Let’s try another one!!</vt:lpstr>
      <vt:lpstr>STEP ONE: Big Idea</vt:lpstr>
      <vt:lpstr>STEP TWO: Say a bit more</vt:lpstr>
      <vt:lpstr>STEP THREE: Say just a bit more</vt:lpstr>
      <vt:lpstr>POW! Step Four!  Brief story!</vt:lpstr>
      <vt:lpstr>STEP FIVE: Wrap it Up</vt:lpstr>
      <vt:lpstr>Now it’s YOUR TURN!!</vt:lpstr>
    </vt:vector>
  </TitlesOfParts>
  <Company>Valencia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</dc:title>
  <dc:creator>Neal Phillips</dc:creator>
  <cp:lastModifiedBy>Neal Phillips</cp:lastModifiedBy>
  <cp:revision>8</cp:revision>
  <dcterms:created xsi:type="dcterms:W3CDTF">2012-06-28T21:08:02Z</dcterms:created>
  <dcterms:modified xsi:type="dcterms:W3CDTF">2012-06-28T21:48:54Z</dcterms:modified>
</cp:coreProperties>
</file>